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FA22-1A98-4BD7-A4E6-3F47E5FE29C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E74E-739E-41CB-8FAF-373E5B3D0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7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DFA22-1A98-4BD7-A4E6-3F47E5FE29C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3E74E-739E-41CB-8FAF-373E5B3D0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7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2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52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59FF2D"/>
                </a:solidFill>
                <a:ea typeface="ＭＳ Ｐゴシック" pitchFamily="34" charset="-128"/>
              </a:rPr>
              <a:t>We</a:t>
            </a:r>
            <a:r>
              <a:rPr lang="en-US" altLang="en-US" smtClean="0">
                <a:ea typeface="ＭＳ Ｐゴシック" pitchFamily="34" charset="-128"/>
              </a:rPr>
              <a:t> </a:t>
            </a:r>
            <a:r>
              <a:rPr lang="en-US" altLang="en-US" smtClean="0">
                <a:solidFill>
                  <a:schemeClr val="bg1"/>
                </a:solidFill>
                <a:ea typeface="ＭＳ Ｐゴシック" pitchFamily="34" charset="-128"/>
              </a:rPr>
              <a:t>are</a:t>
            </a:r>
            <a:r>
              <a:rPr lang="en-US" altLang="en-US" smtClean="0">
                <a:ea typeface="ＭＳ Ｐゴシック" pitchFamily="34" charset="-128"/>
              </a:rPr>
              <a:t> </a:t>
            </a:r>
            <a:r>
              <a:rPr lang="en-US" altLang="en-US" smtClean="0">
                <a:solidFill>
                  <a:srgbClr val="FF0000"/>
                </a:solidFill>
                <a:ea typeface="ＭＳ Ｐゴシック" pitchFamily="34" charset="-128"/>
              </a:rPr>
              <a:t>Mexican</a:t>
            </a:r>
            <a:endParaRPr lang="en-US" altLang="en-US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1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9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7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5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0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4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0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7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7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4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3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1D0E94302D4BA3B6B680FDCD85B9" ma:contentTypeVersion="0" ma:contentTypeDescription="Create a new document." ma:contentTypeScope="" ma:versionID="0170cdaaeee5abc69aa6be8a9f9151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14A7A6-7245-42B6-9FD0-03438B0EB823}"/>
</file>

<file path=customXml/itemProps2.xml><?xml version="1.0" encoding="utf-8"?>
<ds:datastoreItem xmlns:ds="http://schemas.openxmlformats.org/officeDocument/2006/customXml" ds:itemID="{970F2F62-AE8C-42B5-9825-D6B244124F49}"/>
</file>

<file path=customXml/itemProps3.xml><?xml version="1.0" encoding="utf-8"?>
<ds:datastoreItem xmlns:ds="http://schemas.openxmlformats.org/officeDocument/2006/customXml" ds:itemID="{DFD053E1-0155-48ED-A2B5-0C1E0171DC6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Mexican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Struck</dc:creator>
  <cp:lastModifiedBy>Emily Struck</cp:lastModifiedBy>
  <cp:revision>1</cp:revision>
  <dcterms:created xsi:type="dcterms:W3CDTF">2017-09-19T13:00:03Z</dcterms:created>
  <dcterms:modified xsi:type="dcterms:W3CDTF">2017-09-19T13:00:03Z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0x01010009941D0E94302D4BA3B6B680FDCD85B9</vt:lpwstr>
  </property>
</Properties>
</file>